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76" r:id="rId3"/>
    <p:sldId id="275" r:id="rId4"/>
    <p:sldId id="262" r:id="rId5"/>
    <p:sldId id="268" r:id="rId6"/>
    <p:sldId id="263" r:id="rId7"/>
    <p:sldId id="267" r:id="rId8"/>
    <p:sldId id="264" r:id="rId9"/>
    <p:sldId id="265" r:id="rId10"/>
    <p:sldId id="269" r:id="rId11"/>
    <p:sldId id="272" r:id="rId12"/>
    <p:sldId id="274" r:id="rId13"/>
    <p:sldId id="273" r:id="rId14"/>
    <p:sldId id="277" r:id="rId15"/>
    <p:sldId id="266" r:id="rId16"/>
    <p:sldId id="270" r:id="rId17"/>
    <p:sldId id="27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7769-521C-4113-9744-413A40C690F1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6E3FA-A52C-4AE0-B23B-3719C8A6A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8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6E3FA-A52C-4AE0-B23B-3719C8A6A02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9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27D-53D8-72C8-CBB6-C4B92758E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7C034-6D00-AD21-5CC0-86C7CDCD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C7DB2-935E-31A4-FE1B-4A21467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CA81-48D8-C312-0599-AA95268A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E57C-26E0-DFD0-28A5-77DDE272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6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4B67-1B36-CA1B-9FA7-EAEFCB6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0D15A-170E-81F4-0570-2764D25AE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23C8-87F7-F16E-D0DA-F233B1B7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769E-7F80-8DD2-328E-8872217C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13F0-2864-5739-51EE-4F332639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209AA-0DB0-849C-9407-972E007C5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D544-5F53-F223-9098-CCEB5B726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4CC6D-8193-9990-91E9-F1C7C747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B8C8-3244-6854-28D7-E792D339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2CE1-C3B7-E3E5-F30E-58597E3F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2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C892-9474-3697-D204-24BD390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A654-CDC3-3F9D-FDA1-267654B5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9B2C9-50F0-70F4-DD2B-5AB56E51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1C0E2-8D49-2458-FEDD-76656A40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2546-BC62-547D-D7C3-0542B3EE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6BC1-66D7-6467-9C3E-99B8B0B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E00F8-4648-66F8-C410-04D33305C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9D36-BE1D-B0A1-1816-A88FC4D9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718D-14D3-C455-ACB9-FDA2D31A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720C-BFC9-1ADB-F0A3-D5C3B805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8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A6F-626F-7C29-88C4-9DECA7F8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EA69A-4E2A-5DDE-3FD7-A4791B9D1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93401-4056-FDFD-2261-C02BC7CE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DDEA-C8A8-D70E-689B-EB08138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859F-90F2-AD2C-1C45-46AD5FD3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1FCF-51CA-3908-6E87-0CAA9674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3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245-F37C-7998-9707-E4B0E4B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BC12-B00C-63E3-555A-F5036EE9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2EBA-7869-4AAF-1041-6AB1D9BFD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72F9B-A544-8809-924E-41255139A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D625-6E35-1615-FBFA-2C00D9FF3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BD74-7F9C-6B8C-E04A-B3873A0D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E648-3E48-3CF8-9F00-752AA883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0B6E5-6F57-19DD-D7A8-0FADB629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90-2CDC-4E63-6FAC-CEBD3E8C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9ACCF-D5B7-6E68-129C-02FB5FCE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0591-E5CB-84B6-316B-E491360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AAD77-C231-9B96-CBD3-03710A38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4361F-80A5-AAE4-A801-999306DF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FE5D4-1A40-3550-39E2-F1F869DA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CF5FF-B15E-D89F-CB77-929C2587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B99C-9F94-76BF-DC9E-0E44C043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5074-CBF2-D010-801D-F922715E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BD8A-C2CF-BEE0-1386-4260B7B9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65602-9945-450C-AB43-647585B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204E-1BC2-6FA5-5E78-075DC869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136D-853E-41EA-61DB-F5C329A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820A-E752-22A6-7034-952A4BDE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03242-13FD-1BD3-2E0A-B6FB8D50F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1A63-0B73-AAF7-6F06-282F768A6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1571E-5563-5D4E-84BB-CD2A57B9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75E41-569F-0386-A6EE-2EF8DB9A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325D-CD66-05A4-A110-D4EACADB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8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0238-71EB-9621-E044-476340CC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E9702-2378-708A-4DE4-26B4BA03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E316-A888-894A-B7D4-EB8ACFD05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DF10-B36F-4443-917A-A7B18D77B92D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FB99-C303-95D5-CBB7-5093B43D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6699-BD98-70B5-10C3-48BD78234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AD79-E4AE-4998-B410-BC00C802F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46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_final">
            <a:hlinkClick r:id="" action="ppaction://media"/>
            <a:extLst>
              <a:ext uri="{FF2B5EF4-FFF2-40B4-BE49-F238E27FC236}">
                <a16:creationId xmlns:a16="http://schemas.microsoft.com/office/drawing/2014/main" id="{028D2C6B-3246-2051-096C-FB8F02B8D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61741-BEDA-3949-4457-BBEAEA37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1" y="1139386"/>
            <a:ext cx="6739625" cy="550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F1370-835E-0321-A800-EE539813A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BB6385-13B0-72A6-CBC3-DA6DEDD9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66" y="1585091"/>
            <a:ext cx="7963068" cy="5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0E82A-D94F-1D2D-5AFE-7B7B683E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9" y="0"/>
            <a:ext cx="10317804" cy="13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1AE87AD-C020-5EA8-2D21-7E4CF6FE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42" y="1328918"/>
            <a:ext cx="7812582" cy="54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0798F-E25A-2F41-1EDC-1F57CB9D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0"/>
            <a:ext cx="12192000" cy="10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C8DD0AF0-96DB-52D9-71F0-FE534ED6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07" y="1373592"/>
            <a:ext cx="8668385" cy="4705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9B349-568D-7D71-5809-B9965ADA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3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77D6-2500-CC35-C471-CB98C224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8A3-780A-040C-8E8C-163AC282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Diverse Perspectives</a:t>
            </a:r>
          </a:p>
          <a:p>
            <a:r>
              <a:rPr lang="en-IN" dirty="0"/>
              <a:t>Personal Stories</a:t>
            </a:r>
          </a:p>
        </p:txBody>
      </p:sp>
      <p:pic>
        <p:nvPicPr>
          <p:cNvPr id="5" name="Insights">
            <a:hlinkClick r:id="" action="ppaction://media"/>
            <a:extLst>
              <a:ext uri="{FF2B5EF4-FFF2-40B4-BE49-F238E27FC236}">
                <a16:creationId xmlns:a16="http://schemas.microsoft.com/office/drawing/2014/main" id="{03516322-B277-E239-22F7-420948C83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22B-3071-496A-09CA-AC477A6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from our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A0E7-B1E4-018F-E660-49F2369B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Shared Commitment</a:t>
            </a:r>
          </a:p>
          <a:p>
            <a:r>
              <a:rPr lang="en-IN" dirty="0"/>
              <a:t>Our most Evident Value - Passion</a:t>
            </a:r>
          </a:p>
        </p:txBody>
      </p:sp>
      <p:pic>
        <p:nvPicPr>
          <p:cNvPr id="4" name="Insights2">
            <a:hlinkClick r:id="" action="ppaction://media"/>
            <a:extLst>
              <a:ext uri="{FF2B5EF4-FFF2-40B4-BE49-F238E27FC236}">
                <a16:creationId xmlns:a16="http://schemas.microsoft.com/office/drawing/2014/main" id="{AA967D49-1FA9-983E-5808-76B7A8859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1AA80DFA-0C17-D517-8457-CBE50E09D9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0229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79B2-E235-87B3-C44D-08730AC9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– What we learnt</a:t>
            </a:r>
          </a:p>
        </p:txBody>
      </p:sp>
      <p:pic>
        <p:nvPicPr>
          <p:cNvPr id="6" name="Conclusion">
            <a:hlinkClick r:id="" action="ppaction://media"/>
            <a:extLst>
              <a:ext uri="{FF2B5EF4-FFF2-40B4-BE49-F238E27FC236}">
                <a16:creationId xmlns:a16="http://schemas.microsoft.com/office/drawing/2014/main" id="{1815FD0C-DC70-DC32-F01C-79993F3B05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3" name="ThankYou">
            <a:hlinkClick r:id="" action="ppaction://media"/>
            <a:extLst>
              <a:ext uri="{FF2B5EF4-FFF2-40B4-BE49-F238E27FC236}">
                <a16:creationId xmlns:a16="http://schemas.microsoft.com/office/drawing/2014/main" id="{72952E56-352B-DC9E-C0B7-51168ABEA2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reValues">
            <a:hlinkClick r:id="" action="ppaction://media"/>
            <a:extLst>
              <a:ext uri="{FF2B5EF4-FFF2-40B4-BE49-F238E27FC236}">
                <a16:creationId xmlns:a16="http://schemas.microsoft.com/office/drawing/2014/main" id="{F4D0C37D-D197-7256-F4B6-A94F91378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sion">
            <a:hlinkClick r:id="" action="ppaction://media"/>
            <a:extLst>
              <a:ext uri="{FF2B5EF4-FFF2-40B4-BE49-F238E27FC236}">
                <a16:creationId xmlns:a16="http://schemas.microsoft.com/office/drawing/2014/main" id="{835B490D-9E00-6A95-CA8B-902C6E5BD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C45-D927-B106-97AC-1A2B60C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Accountability</a:t>
            </a:r>
          </a:p>
        </p:txBody>
      </p:sp>
      <p:pic>
        <p:nvPicPr>
          <p:cNvPr id="5" name="Accountability">
            <a:hlinkClick r:id="" action="ppaction://media"/>
            <a:extLst>
              <a:ext uri="{FF2B5EF4-FFF2-40B4-BE49-F238E27FC236}">
                <a16:creationId xmlns:a16="http://schemas.microsoft.com/office/drawing/2014/main" id="{672BC10F-FA52-F555-3A40-3B6B7C664C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5877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ildingAndPen">
            <a:hlinkClick r:id="" action="ppaction://media"/>
            <a:extLst>
              <a:ext uri="{FF2B5EF4-FFF2-40B4-BE49-F238E27FC236}">
                <a16:creationId xmlns:a16="http://schemas.microsoft.com/office/drawing/2014/main" id="{6890A070-38D3-8563-A192-E591753D7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C1F-CFC4-588B-DD37-4F83F33C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Authenticity</a:t>
            </a:r>
          </a:p>
        </p:txBody>
      </p:sp>
      <p:pic>
        <p:nvPicPr>
          <p:cNvPr id="5" name="Authenticity">
            <a:hlinkClick r:id="" action="ppaction://media"/>
            <a:extLst>
              <a:ext uri="{FF2B5EF4-FFF2-40B4-BE49-F238E27FC236}">
                <a16:creationId xmlns:a16="http://schemas.microsoft.com/office/drawing/2014/main" id="{01C40125-2EE0-4C2E-945D-A9DCBFE446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937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asudev Story">
            <a:hlinkClick r:id="" action="ppaction://media"/>
            <a:extLst>
              <a:ext uri="{FF2B5EF4-FFF2-40B4-BE49-F238E27FC236}">
                <a16:creationId xmlns:a16="http://schemas.microsoft.com/office/drawing/2014/main" id="{2BF19959-6AFF-D573-6F65-3D6744A5C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5747"/>
            <a:ext cx="12192000" cy="74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AAC4-1579-5949-D333-3FA7B7B2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Curiosity</a:t>
            </a:r>
          </a:p>
        </p:txBody>
      </p:sp>
      <p:pic>
        <p:nvPicPr>
          <p:cNvPr id="5" name="Curiosity">
            <a:hlinkClick r:id="" action="ppaction://media"/>
            <a:extLst>
              <a:ext uri="{FF2B5EF4-FFF2-40B4-BE49-F238E27FC236}">
                <a16:creationId xmlns:a16="http://schemas.microsoft.com/office/drawing/2014/main" id="{2803F5DC-E37B-DE32-7597-3B43C373D6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"/>
            <a:ext cx="12165182" cy="6842760"/>
          </a:xfrm>
        </p:spPr>
      </p:pic>
    </p:spTree>
    <p:extLst>
      <p:ext uri="{BB962C8B-B14F-4D97-AF65-F5344CB8AC3E}">
        <p14:creationId xmlns:p14="http://schemas.microsoft.com/office/powerpoint/2010/main" val="19125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170277-B92E-EB43-74E6-AE52F429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2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FA192-09D3-EF88-0DF9-0CBBBAEA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47" y="1656589"/>
            <a:ext cx="4742905" cy="47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rbel"/>
        <a:ea typeface=""/>
        <a:cs typeface=""/>
      </a:majorFont>
      <a:minorFont>
        <a:latin typeface="Corbe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29</Words>
  <Application>Microsoft Office PowerPoint</Application>
  <PresentationFormat>Widescreen</PresentationFormat>
  <Paragraphs>11</Paragraphs>
  <Slides>18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Corbel Light</vt:lpstr>
      <vt:lpstr>Office Theme</vt:lpstr>
      <vt:lpstr>PowerPoint Presentation</vt:lpstr>
      <vt:lpstr>PowerPoint Presentation</vt:lpstr>
      <vt:lpstr>PowerPoint Presentation</vt:lpstr>
      <vt:lpstr>Accountability</vt:lpstr>
      <vt:lpstr>PowerPoint Presentation</vt:lpstr>
      <vt:lpstr>Authenticity</vt:lpstr>
      <vt:lpstr>PowerPoint Presentation</vt:lpstr>
      <vt:lpstr>Curiosity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from our Interviews</vt:lpstr>
      <vt:lpstr>Insights from our Interviews</vt:lpstr>
      <vt:lpstr>PowerPoint Presentation</vt:lpstr>
      <vt:lpstr>Conclusion – What we learnt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Krishnaraj Thadesar</dc:creator>
  <cp:lastModifiedBy>Krishnaraj Thadesar</cp:lastModifiedBy>
  <cp:revision>11</cp:revision>
  <dcterms:created xsi:type="dcterms:W3CDTF">2024-12-01T15:50:28Z</dcterms:created>
  <dcterms:modified xsi:type="dcterms:W3CDTF">2024-12-04T16:14:14Z</dcterms:modified>
</cp:coreProperties>
</file>